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7" r:id="rId4"/>
    <p:sldId id="262" r:id="rId5"/>
    <p:sldId id="267" r:id="rId6"/>
    <p:sldId id="271" r:id="rId7"/>
    <p:sldId id="258" r:id="rId8"/>
    <p:sldId id="259" r:id="rId9"/>
    <p:sldId id="260" r:id="rId10"/>
    <p:sldId id="266" r:id="rId11"/>
    <p:sldId id="261" r:id="rId12"/>
    <p:sldId id="263" r:id="rId13"/>
    <p:sldId id="264" r:id="rId14"/>
    <p:sldId id="275" r:id="rId15"/>
    <p:sldId id="265" r:id="rId16"/>
    <p:sldId id="273" r:id="rId17"/>
    <p:sldId id="274" r:id="rId18"/>
    <p:sldId id="278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8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5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6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9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4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8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ABAF-B48F-42E2-B082-84EF64E04383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CA48-40FF-4979-8B6A-0EE4C9C3B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xford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rainymama.ru/online-obuchenie/top-onlajn-shkol-s-urokami-matematiki-dlya-uchenikov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ew.edmodo.com/?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playground.com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arcademic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smos.com/calculator?lang=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learningapps.org/740969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cation.yandex.ru/main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.skysmart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20F36-A09D-4A51-80BE-0DE3CCDF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7" y="1089953"/>
            <a:ext cx="11197565" cy="4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80" y="600501"/>
            <a:ext cx="11733846" cy="5406077"/>
          </a:xfrm>
          <a:prstGeom prst="rect">
            <a:avLst/>
          </a:prstGeom>
        </p:spPr>
      </p:pic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F6C0CCE8-A3DA-46A8-8619-CFB04D9ECEEF}"/>
              </a:ext>
            </a:extLst>
          </p:cNvPr>
          <p:cNvSpPr txBox="1"/>
          <p:nvPr/>
        </p:nvSpPr>
        <p:spPr>
          <a:xfrm flipH="1">
            <a:off x="6070603" y="6257499"/>
            <a:ext cx="60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Читать про топ 15 онлайн-школ </a:t>
            </a:r>
          </a:p>
        </p:txBody>
      </p:sp>
    </p:spTree>
    <p:extLst>
      <p:ext uri="{BB962C8B-B14F-4D97-AF65-F5344CB8AC3E}">
        <p14:creationId xmlns:p14="http://schemas.microsoft.com/office/powerpoint/2010/main" val="265194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1009650"/>
            <a:ext cx="121253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3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75" y="715841"/>
            <a:ext cx="1743075" cy="657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9117" y="2164139"/>
            <a:ext cx="103040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>
                <a:solidFill>
                  <a:srgbClr val="212121"/>
                </a:solidFill>
                <a:effectLst/>
                <a:latin typeface="Corbel Light" panose="020B0303020204020204" pitchFamily="34" charset="0"/>
              </a:rPr>
              <a:t>ТОП 10 интерактивных инструментов для изучения математики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8" y="4230806"/>
            <a:ext cx="4102722" cy="2320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995" y="4329277"/>
            <a:ext cx="3041451" cy="2044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1" y="203081"/>
            <a:ext cx="1809750" cy="2105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7433" y="187235"/>
            <a:ext cx="370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212121"/>
                </a:solidFill>
                <a:effectLst/>
                <a:latin typeface="PT Serif Regular"/>
              </a:rPr>
              <a:t>Интерактивные онлайн-доски: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1940" y="1255594"/>
            <a:ext cx="1107610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1940" y="1255594"/>
            <a:ext cx="1241947" cy="41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001" y="530064"/>
            <a:ext cx="1247775" cy="6000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09758" y="1018912"/>
            <a:ext cx="6275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12121"/>
                </a:solidFill>
                <a:effectLst/>
                <a:latin typeface="PT Serif Regular"/>
              </a:rPr>
              <a:t>Онлайн-игры: </a:t>
            </a:r>
            <a:r>
              <a:rPr lang="en-US" dirty="0"/>
              <a:t> </a:t>
            </a:r>
            <a:r>
              <a:rPr lang="en-US" dirty="0">
                <a:hlinkClick r:id="rId7"/>
              </a:rPr>
              <a:t>arcademics.com</a:t>
            </a:r>
            <a:endParaRPr lang="en-US" dirty="0"/>
          </a:p>
          <a:p>
            <a:r>
              <a:rPr lang="en-US" b="1" i="0" dirty="0">
                <a:solidFill>
                  <a:srgbClr val="212121"/>
                </a:solidFill>
                <a:effectLst/>
                <a:latin typeface="PT Serif Regular"/>
              </a:rPr>
              <a:t>                          </a:t>
            </a:r>
            <a:r>
              <a:rPr lang="en-US" u="sng" dirty="0">
                <a:hlinkClick r:id="rId8"/>
              </a:rPr>
              <a:t>math playground</a:t>
            </a:r>
            <a:endParaRPr lang="ru-RU" b="1" i="0" dirty="0">
              <a:solidFill>
                <a:srgbClr val="212121"/>
              </a:solidFill>
              <a:effectLst/>
              <a:latin typeface="PT Serif Regular"/>
            </a:endParaRPr>
          </a:p>
          <a:p>
            <a:r>
              <a:rPr lang="ru-RU" dirty="0"/>
              <a:t>                    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7433" y="1855883"/>
            <a:ext cx="2983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212121"/>
                </a:solidFill>
                <a:effectLst/>
                <a:latin typeface="PT Serif Regular"/>
              </a:rPr>
              <a:t>Видео уроки на </a:t>
            </a:r>
            <a:r>
              <a:rPr lang="en-US" b="1" i="0" dirty="0">
                <a:solidFill>
                  <a:srgbClr val="212121"/>
                </a:solidFill>
                <a:effectLst/>
                <a:latin typeface="PT Serif Regular"/>
              </a:rPr>
              <a:t>YouTube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1CFF8E-D187-4551-9419-CDF4D9883FF8}"/>
              </a:ext>
            </a:extLst>
          </p:cNvPr>
          <p:cNvSpPr/>
          <p:nvPr/>
        </p:nvSpPr>
        <p:spPr>
          <a:xfrm>
            <a:off x="9088576" y="1017407"/>
            <a:ext cx="286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212121"/>
                </a:solidFill>
                <a:latin typeface="PT Serif Regular"/>
              </a:rPr>
              <a:t>Приложения: </a:t>
            </a:r>
            <a:r>
              <a:rPr lang="en-US" b="1" dirty="0">
                <a:solidFill>
                  <a:srgbClr val="2F2F2F"/>
                </a:solidFill>
                <a:latin typeface="var(--stk-f_family)"/>
              </a:rPr>
              <a:t>Quick Brain</a:t>
            </a:r>
            <a:endParaRPr lang="ru-RU" b="1" dirty="0">
              <a:solidFill>
                <a:srgbClr val="2F2F2F"/>
              </a:solidFill>
              <a:latin typeface="var(--stk-f_family)"/>
            </a:endParaRPr>
          </a:p>
          <a:p>
            <a:pPr fontAlgn="base"/>
            <a:r>
              <a:rPr lang="ru-RU" b="1" i="0" u="none" strike="noStrike" dirty="0">
                <a:solidFill>
                  <a:srgbClr val="2F2F2F"/>
                </a:solidFill>
                <a:effectLst/>
                <a:latin typeface="var(--stk-f_family)"/>
              </a:rPr>
              <a:t>                              </a:t>
            </a:r>
            <a:r>
              <a:rPr lang="ru-RU" b="1" dirty="0"/>
              <a:t>Эврика!</a:t>
            </a:r>
          </a:p>
          <a:p>
            <a:pPr fontAlgn="base"/>
            <a:endParaRPr lang="en-US" b="1" i="0" u="none" strike="noStrike" dirty="0">
              <a:solidFill>
                <a:srgbClr val="2F2F2F"/>
              </a:solidFill>
              <a:effectLst/>
              <a:latin typeface="var(--stk-f_family)"/>
            </a:endParaRPr>
          </a:p>
        </p:txBody>
      </p:sp>
    </p:spTree>
    <p:extLst>
      <p:ext uri="{BB962C8B-B14F-4D97-AF65-F5344CB8AC3E}">
        <p14:creationId xmlns:p14="http://schemas.microsoft.com/office/powerpoint/2010/main" val="11982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58" y="135269"/>
            <a:ext cx="8676706" cy="65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FC2221-A28B-411C-9B8C-E6B94B21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34" y="469416"/>
            <a:ext cx="10598840" cy="57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553247-BC38-4755-9E6C-BAA5F050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7" y="272084"/>
            <a:ext cx="10800352" cy="62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1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31E5E7-FF4D-4D57-B1D2-1BE8A774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581025"/>
            <a:ext cx="102584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016EE8-BBF1-4D35-B324-53CDCEA4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8" y="251790"/>
            <a:ext cx="11063702" cy="62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6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  <a:extLst>
              <a:ext uri="{FF2B5EF4-FFF2-40B4-BE49-F238E27FC236}">
                <a16:creationId xmlns:a16="http://schemas.microsoft.com/office/drawing/2014/main" id="{A36E12B4-BAF3-4443-A5D5-F3943388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0" y="163325"/>
            <a:ext cx="3400741" cy="3955599"/>
          </a:xfrm>
          <a:prstGeom prst="rect">
            <a:avLst/>
          </a:prstGeom>
        </p:spPr>
      </p:pic>
      <p:pic>
        <p:nvPicPr>
          <p:cNvPr id="3" name="Рисунок 2">
            <a:hlinkClick r:id="rId4"/>
            <a:extLst>
              <a:ext uri="{FF2B5EF4-FFF2-40B4-BE49-F238E27FC236}">
                <a16:creationId xmlns:a16="http://schemas.microsoft.com/office/drawing/2014/main" id="{F48A74B6-3027-47C1-B618-EDCD1404E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795" y="2508960"/>
            <a:ext cx="7041112" cy="39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20B8E9-9923-4E53-9A55-E3DCD573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7" y="130115"/>
            <a:ext cx="9541565" cy="65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90AA17-2A06-40A6-AEB4-77A4656A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576262"/>
            <a:ext cx="106584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506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Использование обучающих платформ на уроках математики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700" b="1">
                <a:solidFill>
                  <a:srgbClr val="002060"/>
                </a:solidFill>
              </a:rPr>
              <a:t>26 января </a:t>
            </a:r>
            <a:r>
              <a:rPr lang="ru-RU" sz="2700" b="1" dirty="0">
                <a:solidFill>
                  <a:srgbClr val="002060"/>
                </a:solidFill>
              </a:rPr>
              <a:t>2022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0310" y="4313596"/>
            <a:ext cx="10148552" cy="1655762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/>
              <a:t>Серикова Мария Владимировна, </a:t>
            </a:r>
          </a:p>
          <a:p>
            <a:pPr algn="r"/>
            <a:r>
              <a:rPr lang="ru-RU" sz="2000" i="1" dirty="0"/>
              <a:t>учитель математики</a:t>
            </a:r>
          </a:p>
          <a:p>
            <a:pPr algn="r"/>
            <a:r>
              <a:rPr lang="ru-RU" sz="2000" i="1" dirty="0"/>
              <a:t>МАОУ СОШ №92 города Тюмени</a:t>
            </a:r>
          </a:p>
        </p:txBody>
      </p:sp>
    </p:spTree>
    <p:extLst>
      <p:ext uri="{BB962C8B-B14F-4D97-AF65-F5344CB8AC3E}">
        <p14:creationId xmlns:p14="http://schemas.microsoft.com/office/powerpoint/2010/main" val="327054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93"/>
            <a:ext cx="12165331" cy="5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  <a:extLst>
              <a:ext uri="{FF2B5EF4-FFF2-40B4-BE49-F238E27FC236}">
                <a16:creationId xmlns:a16="http://schemas.microsoft.com/office/drawing/2014/main" id="{3B64D8A3-D1BB-409F-8F26-3FD7899DF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225"/>
            <a:ext cx="12192000" cy="56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6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82DC3D-1181-4F35-A699-9450CD69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5" y="768627"/>
            <a:ext cx="10536749" cy="49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332"/>
            <a:ext cx="12175262" cy="51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8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790575"/>
            <a:ext cx="99441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821"/>
            <a:ext cx="12164310" cy="55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1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59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Corbel Light</vt:lpstr>
      <vt:lpstr>PT Serif Regular</vt:lpstr>
      <vt:lpstr>var(--stk-f_family)</vt:lpstr>
      <vt:lpstr>Тема Office</vt:lpstr>
      <vt:lpstr>Презентация PowerPoint</vt:lpstr>
      <vt:lpstr>Презентация PowerPoint</vt:lpstr>
      <vt:lpstr>Использование обучающих платформ на уроках математики 26 января 2022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обучающих платформ на уроках математики</dc:title>
  <dc:creator>1234</dc:creator>
  <cp:lastModifiedBy>Елена</cp:lastModifiedBy>
  <cp:revision>19</cp:revision>
  <dcterms:created xsi:type="dcterms:W3CDTF">2022-01-18T16:12:47Z</dcterms:created>
  <dcterms:modified xsi:type="dcterms:W3CDTF">2022-02-03T07:49:37Z</dcterms:modified>
</cp:coreProperties>
</file>